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/>
              <a:t>Music </a:t>
            </a:r>
            <a:r>
              <a:rPr lang="en-US" sz="5400" b="1" dirty="0" smtClean="0"/>
              <a:t>History Trivia 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iano_poem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89018"/>
            <a:ext cx="6477000" cy="29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4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1366725"/>
          </a:xfrm>
        </p:spPr>
        <p:txBody>
          <a:bodyPr/>
          <a:lstStyle/>
          <a:p>
            <a:r>
              <a:rPr lang="en-US" sz="2400" dirty="0" smtClean="0"/>
              <a:t>African-American composer and pianist who wrote ragtime pieces such as the “Maple Leaf Rag” and “ The Entertainer”.</a:t>
            </a:r>
            <a:endParaRPr lang="en-US" sz="2400" dirty="0"/>
          </a:p>
        </p:txBody>
      </p:sp>
      <p:pic>
        <p:nvPicPr>
          <p:cNvPr id="3" name="Picture 2" descr="Jopl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06158"/>
            <a:ext cx="3810000" cy="3810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80245" y="2804944"/>
            <a:ext cx="3563227" cy="2663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Who is this composer?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3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5547679"/>
          </a:xfrm>
        </p:spPr>
        <p:txBody>
          <a:bodyPr/>
          <a:lstStyle/>
          <a:p>
            <a:r>
              <a:rPr lang="en-US" dirty="0" smtClean="0"/>
              <a:t>Name That </a:t>
            </a:r>
            <a:r>
              <a:rPr lang="en-US" dirty="0" smtClean="0"/>
              <a:t>Tune</a:t>
            </a:r>
            <a:br>
              <a:rPr lang="en-US" dirty="0" smtClean="0"/>
            </a:br>
            <a:r>
              <a:rPr lang="en-US" sz="3600" dirty="0" smtClean="0"/>
              <a:t>Artist</a:t>
            </a:r>
            <a:br>
              <a:rPr lang="en-US" sz="3600" dirty="0" smtClean="0"/>
            </a:br>
            <a:r>
              <a:rPr lang="en-US" sz="3600" dirty="0" smtClean="0"/>
              <a:t>&amp; Song Name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214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7541"/>
            <a:ext cx="7313613" cy="899699"/>
          </a:xfrm>
        </p:spPr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7239"/>
            <a:ext cx="7313613" cy="5168859"/>
          </a:xfrm>
        </p:spPr>
        <p:txBody>
          <a:bodyPr>
            <a:normAutofit/>
          </a:bodyPr>
          <a:lstStyle/>
          <a:p>
            <a:r>
              <a:rPr lang="en-US" dirty="0" smtClean="0"/>
              <a:t>4 Rounds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Write your answer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Multiple Choice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Name these composers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4. Name that tune</a:t>
            </a:r>
          </a:p>
          <a:p>
            <a:r>
              <a:rPr lang="en-US" dirty="0" smtClean="0"/>
              <a:t>Have one person from your group write down the answer after each question</a:t>
            </a:r>
          </a:p>
          <a:p>
            <a:r>
              <a:rPr lang="en-US" dirty="0" smtClean="0"/>
              <a:t>Each correct answer counts as 1 point</a:t>
            </a:r>
          </a:p>
          <a:p>
            <a:r>
              <a:rPr lang="en-US" dirty="0" smtClean="0"/>
              <a:t>Add up your points at the end of each 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6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9336"/>
            <a:ext cx="7313613" cy="652722"/>
          </a:xfrm>
        </p:spPr>
        <p:txBody>
          <a:bodyPr/>
          <a:lstStyle/>
          <a:p>
            <a:r>
              <a:rPr lang="en-US" sz="3200" dirty="0" smtClean="0"/>
              <a:t>Write Your Answer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58571"/>
            <a:ext cx="7313613" cy="4816035"/>
          </a:xfrm>
        </p:spPr>
        <p:txBody>
          <a:bodyPr>
            <a:noAutofit/>
          </a:bodyPr>
          <a:lstStyle/>
          <a:p>
            <a:r>
              <a:rPr lang="en-US" b="1" dirty="0" smtClean="0"/>
              <a:t>1. What was the first song to be performed in outer space</a:t>
            </a:r>
            <a:r>
              <a:rPr lang="en-US" b="1" dirty="0" smtClean="0"/>
              <a:t>? </a:t>
            </a:r>
          </a:p>
          <a:p>
            <a:r>
              <a:rPr lang="en-US" b="1" i="1" dirty="0" smtClean="0"/>
              <a:t>Happy Birthday</a:t>
            </a:r>
            <a:endParaRPr lang="en-US" b="1" i="1" dirty="0" smtClean="0"/>
          </a:p>
          <a:p>
            <a:r>
              <a:rPr lang="en-US" b="1" dirty="0" smtClean="0"/>
              <a:t>2. What band was the first to sell one million records</a:t>
            </a:r>
            <a:r>
              <a:rPr lang="en-US" b="1" dirty="0" smtClean="0"/>
              <a:t>?</a:t>
            </a:r>
          </a:p>
          <a:p>
            <a:r>
              <a:rPr lang="en-US" b="1" i="1" dirty="0" smtClean="0"/>
              <a:t>The Glenn Miller Orchestra</a:t>
            </a:r>
            <a:endParaRPr lang="en-US" b="1" i="1" dirty="0" smtClean="0"/>
          </a:p>
          <a:p>
            <a:r>
              <a:rPr lang="en-US" b="1" dirty="0" smtClean="0"/>
              <a:t>3. What classical composer wrote the majority of his music when he was deaf</a:t>
            </a:r>
            <a:r>
              <a:rPr lang="en-US" b="1" dirty="0" smtClean="0"/>
              <a:t>?</a:t>
            </a:r>
          </a:p>
          <a:p>
            <a:r>
              <a:rPr lang="en-US" b="1" i="1" dirty="0" smtClean="0"/>
              <a:t>Beethoven</a:t>
            </a:r>
            <a:endParaRPr lang="en-US" b="1" i="1" dirty="0" smtClean="0"/>
          </a:p>
          <a:p>
            <a:r>
              <a:rPr lang="en-US" b="1" dirty="0" smtClean="0"/>
              <a:t>4. What composer once wrote a piece that takes 18 hours to perform</a:t>
            </a:r>
            <a:r>
              <a:rPr lang="en-US" b="1" dirty="0" smtClean="0"/>
              <a:t>?</a:t>
            </a:r>
          </a:p>
          <a:p>
            <a:r>
              <a:rPr lang="en-US" b="1" i="1" dirty="0" smtClean="0"/>
              <a:t>Erik Satie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6476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0435" y="264618"/>
            <a:ext cx="8519994" cy="688006"/>
          </a:xfrm>
        </p:spPr>
        <p:txBody>
          <a:bodyPr/>
          <a:lstStyle/>
          <a:p>
            <a:r>
              <a:rPr lang="en-US" sz="4000" dirty="0" smtClean="0"/>
              <a:t>Multiple Choice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0435" y="1164317"/>
            <a:ext cx="8519994" cy="5521682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 smtClean="0"/>
              <a:t>5. What is the minimum number of musicians a band must have in order to be considered a “Big Band”?</a:t>
            </a:r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a. 5</a:t>
            </a:r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b</a:t>
            </a:r>
            <a:r>
              <a:rPr lang="en-US" sz="5000" dirty="0" smtClean="0"/>
              <a:t>. 10</a:t>
            </a:r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c. 7</a:t>
            </a:r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d. 20</a:t>
            </a:r>
          </a:p>
          <a:p>
            <a:r>
              <a:rPr lang="en-US" sz="5000" dirty="0" smtClean="0"/>
              <a:t>6. What composer learnt to play the piano before he could read?</a:t>
            </a:r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a. Beethoven</a:t>
            </a:r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b. Chopin</a:t>
            </a:r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c. Mozart</a:t>
            </a:r>
          </a:p>
          <a:p>
            <a:pPr marL="0" indent="0">
              <a:buNone/>
            </a:pPr>
            <a:r>
              <a:rPr lang="en-US" sz="5000" dirty="0"/>
              <a:t>	</a:t>
            </a:r>
            <a:r>
              <a:rPr lang="en-US" sz="5000" dirty="0" smtClean="0"/>
              <a:t>d. Bartok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7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41129"/>
            <a:ext cx="7313613" cy="846777"/>
          </a:xfrm>
        </p:spPr>
        <p:txBody>
          <a:bodyPr/>
          <a:lstStyle/>
          <a:p>
            <a:r>
              <a:rPr lang="en-US" sz="4000" dirty="0" smtClean="0"/>
              <a:t>Multiple Choice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987906"/>
            <a:ext cx="7313613" cy="5539322"/>
          </a:xfrm>
        </p:spPr>
        <p:txBody>
          <a:bodyPr>
            <a:noAutofit/>
          </a:bodyPr>
          <a:lstStyle/>
          <a:p>
            <a:r>
              <a:rPr lang="en-US" sz="2000" dirty="0" smtClean="0"/>
              <a:t>7. What City opera house does the “Phantom of the Opera” prowl?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a. London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b. Paris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c. Vienna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d. Berlin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8.  </a:t>
            </a:r>
            <a:r>
              <a:rPr lang="en-US" sz="2000" dirty="0"/>
              <a:t>	</a:t>
            </a:r>
            <a:r>
              <a:rPr lang="en-US" sz="2000" dirty="0" smtClean="0"/>
              <a:t>What instrument was known as the SACKBUT?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a. Trumpet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b. Saxophone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c. oboe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d. trombone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432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5194857"/>
          </a:xfrm>
        </p:spPr>
        <p:txBody>
          <a:bodyPr/>
          <a:lstStyle/>
          <a:p>
            <a:r>
              <a:rPr lang="en-US" sz="5400" dirty="0" smtClean="0"/>
              <a:t>Name These Composers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44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1225595"/>
          </a:xfrm>
        </p:spPr>
        <p:txBody>
          <a:bodyPr/>
          <a:lstStyle/>
          <a:p>
            <a:r>
              <a:rPr lang="en-US" sz="2400" dirty="0" smtClean="0"/>
              <a:t>One of the most influential composers straddling the 18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“classical” and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“romantic” movements he continued to compose after becoming deaf.</a:t>
            </a:r>
            <a:endParaRPr lang="en-US" sz="2400" dirty="0"/>
          </a:p>
        </p:txBody>
      </p:sp>
      <p:pic>
        <p:nvPicPr>
          <p:cNvPr id="3" name="Picture 2" descr="Beethov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9" y="2099296"/>
            <a:ext cx="3312826" cy="418095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64786" y="2804944"/>
            <a:ext cx="3563227" cy="2663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Who is this composer?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7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z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3" y="2416837"/>
            <a:ext cx="3633788" cy="379284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384366"/>
          </a:xfrm>
        </p:spPr>
        <p:txBody>
          <a:bodyPr/>
          <a:lstStyle/>
          <a:p>
            <a:r>
              <a:rPr lang="en-US" sz="2400" dirty="0" smtClean="0"/>
              <a:t>This photo dates around 1780, 11 years before his premature death only a few weeks before the premier of his opera “The Magic Flute”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5080245" y="2804944"/>
            <a:ext cx="3563227" cy="2663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Who is this composer?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7"/>
            <a:ext cx="7313613" cy="1313801"/>
          </a:xfrm>
        </p:spPr>
        <p:txBody>
          <a:bodyPr/>
          <a:lstStyle/>
          <a:p>
            <a:r>
              <a:rPr lang="en-US" sz="2400" dirty="0" smtClean="0"/>
              <a:t>American composer and pianist who wrote Porgy and Bess and was a songwriter for New York’s Tin Pan Alley.</a:t>
            </a:r>
            <a:endParaRPr lang="en-US" sz="2400" dirty="0"/>
          </a:p>
        </p:txBody>
      </p:sp>
      <p:pic>
        <p:nvPicPr>
          <p:cNvPr id="3" name="Picture 2" descr="Gershw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3" y="2152221"/>
            <a:ext cx="4145339" cy="402218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80245" y="2804944"/>
            <a:ext cx="3563227" cy="26638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Who is this composer?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5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118</TotalTime>
  <Words>245</Words>
  <Application>Microsoft Macintosh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Inkwell</vt:lpstr>
      <vt:lpstr>Music History Trivia </vt:lpstr>
      <vt:lpstr>Directions</vt:lpstr>
      <vt:lpstr>Write Your Answer</vt:lpstr>
      <vt:lpstr>Multiple Choice</vt:lpstr>
      <vt:lpstr>Multiple Choice</vt:lpstr>
      <vt:lpstr>Name These Composers</vt:lpstr>
      <vt:lpstr>One of the most influential composers straddling the 18th century “classical” and 19th century “romantic” movements he continued to compose after becoming deaf.</vt:lpstr>
      <vt:lpstr>This photo dates around 1780, 11 years before his premature death only a few weeks before the premier of his opera “The Magic Flute”</vt:lpstr>
      <vt:lpstr>American composer and pianist who wrote Porgy and Bess and was a songwriter for New York’s Tin Pan Alley.</vt:lpstr>
      <vt:lpstr>African-American composer and pianist who wrote ragtime pieces such as the “Maple Leaf Rag” and “ The Entertainer”.</vt:lpstr>
      <vt:lpstr>Name That Tune Artist &amp; Song Name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Trivia! </dc:title>
  <dc:creator>Mallory Dudley</dc:creator>
  <cp:lastModifiedBy>Mallory Dudley</cp:lastModifiedBy>
  <cp:revision>9</cp:revision>
  <dcterms:created xsi:type="dcterms:W3CDTF">2015-10-15T04:42:34Z</dcterms:created>
  <dcterms:modified xsi:type="dcterms:W3CDTF">2015-10-15T08:55:09Z</dcterms:modified>
</cp:coreProperties>
</file>