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D29B355-4A90-1449-BB7B-289485750BF3}">
          <p14:sldIdLst/>
        </p14:section>
        <p14:section name="Untitled Section" id="{BD687E49-0541-9144-AAEB-8E09C0B02E14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12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AD372-BEAF-9F48-94F5-14A5E2DA199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71526-4B84-2F45-93C4-CBF83B732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10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71526-4B84-2F45-93C4-CBF83B732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7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7232-383A-6A43-AA26-D3360DD04A07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AB08-F65A-6046-8218-A85D290B7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3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7232-383A-6A43-AA26-D3360DD04A07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AB08-F65A-6046-8218-A85D290B7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9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7232-383A-6A43-AA26-D3360DD04A07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AB08-F65A-6046-8218-A85D290B7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7232-383A-6A43-AA26-D3360DD04A07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AB08-F65A-6046-8218-A85D290B7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8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7232-383A-6A43-AA26-D3360DD04A07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AB08-F65A-6046-8218-A85D290B7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3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7232-383A-6A43-AA26-D3360DD04A07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AB08-F65A-6046-8218-A85D290B7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0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7232-383A-6A43-AA26-D3360DD04A07}" type="datetimeFigureOut">
              <a:rPr lang="en-US" smtClean="0"/>
              <a:t>11/3/15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AB08-F65A-6046-8218-A85D290B7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21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7232-383A-6A43-AA26-D3360DD04A07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AB08-F65A-6046-8218-A85D290B7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6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7232-383A-6A43-AA26-D3360DD04A07}" type="datetimeFigureOut">
              <a:rPr lang="en-US" smtClean="0"/>
              <a:t>11/3/15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AB08-F65A-6046-8218-A85D290B7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7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7232-383A-6A43-AA26-D3360DD04A07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AB08-F65A-6046-8218-A85D290B7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2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7232-383A-6A43-AA26-D3360DD04A07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AB08-F65A-6046-8218-A85D290B7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9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67232-383A-6A43-AA26-D3360DD04A07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5AB08-F65A-6046-8218-A85D290B7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2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8073" y="1830803"/>
            <a:ext cx="1031908" cy="6742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Staff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8073" y="2981737"/>
            <a:ext cx="1031908" cy="58824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Partner Organizations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8073" y="4057846"/>
            <a:ext cx="1031908" cy="629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Money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8073" y="4987636"/>
            <a:ext cx="1040744" cy="5758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Advertising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93310" y="1493314"/>
            <a:ext cx="1076024" cy="1364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Community Paramedic &amp; Bellingham Fire Department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93310" y="4287182"/>
            <a:ext cx="1076024" cy="15356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Marketing &amp; Advertising for program event and public awareness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93310" y="2857639"/>
            <a:ext cx="1076024" cy="14295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Local Organizations for Health and Social Services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94574" y="2641468"/>
            <a:ext cx="1731959" cy="204637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Paramedics, Organization representatives, Community Paramedic patients, and general public attend awareness event</a:t>
            </a:r>
            <a:endParaRPr lang="en-US" sz="1200" dirty="0"/>
          </a:p>
        </p:txBody>
      </p:sp>
      <p:sp>
        <p:nvSpPr>
          <p:cNvPr id="12" name="Oval 11"/>
          <p:cNvSpPr/>
          <p:nvPr/>
        </p:nvSpPr>
        <p:spPr>
          <a:xfrm>
            <a:off x="6799300" y="2426391"/>
            <a:ext cx="2182654" cy="242773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Community Paramedic is a known and effective resource for the Bellingham Community to prevent future chronic 911 callers and increase the health of the community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638097" y="1715767"/>
            <a:ext cx="1322980" cy="71483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Host awareness event for public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3638097" y="4854127"/>
            <a:ext cx="1355656" cy="14145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Discuss Community Paramedic Program and its need in Bellingham</a:t>
            </a:r>
            <a:endParaRPr lang="en-US" sz="1200" dirty="0"/>
          </a:p>
        </p:txBody>
      </p:sp>
      <p:sp>
        <p:nvSpPr>
          <p:cNvPr id="15" name="Rounded Rectangle 14"/>
          <p:cNvSpPr/>
          <p:nvPr/>
        </p:nvSpPr>
        <p:spPr>
          <a:xfrm>
            <a:off x="5856394" y="1588355"/>
            <a:ext cx="1587576" cy="8380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Knowledge of how Community Paramedic is decreasing 911 calls </a:t>
            </a:r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5996692" y="4854127"/>
            <a:ext cx="1605216" cy="108051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Increase knowledge of how to appropriately utilize 911 and Community Paramedic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239002" y="2857639"/>
            <a:ext cx="1308962" cy="14295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Awareness of Community Paramedic role as a connector to health and social services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569981" y="2183270"/>
            <a:ext cx="20259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78817" y="3294221"/>
            <a:ext cx="1937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578817" y="4287182"/>
            <a:ext cx="1937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578817" y="5305152"/>
            <a:ext cx="1937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itle 39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45610"/>
          </a:xfrm>
        </p:spPr>
        <p:txBody>
          <a:bodyPr>
            <a:normAutofit/>
          </a:bodyPr>
          <a:lstStyle/>
          <a:p>
            <a:r>
              <a:rPr lang="en-US" sz="2000" u="sng" dirty="0" smtClean="0"/>
              <a:t>Logic Model Community Paramedic Program</a:t>
            </a:r>
            <a:endParaRPr lang="en-US" sz="2000" u="sng" dirty="0"/>
          </a:p>
        </p:txBody>
      </p:sp>
      <p:sp>
        <p:nvSpPr>
          <p:cNvPr id="41" name="TextBox 40"/>
          <p:cNvSpPr txBox="1"/>
          <p:nvPr/>
        </p:nvSpPr>
        <p:spPr>
          <a:xfrm>
            <a:off x="674639" y="1123982"/>
            <a:ext cx="131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638097" y="1123982"/>
            <a:ext cx="1322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6547964" y="1083741"/>
            <a:ext cx="166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103549" y="2311642"/>
            <a:ext cx="340421" cy="3168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7" idx="3"/>
          </p:cNvCxnSpPr>
          <p:nvPr/>
        </p:nvCxnSpPr>
        <p:spPr>
          <a:xfrm>
            <a:off x="6547964" y="3572411"/>
            <a:ext cx="343933" cy="922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7275515" y="4516517"/>
            <a:ext cx="168455" cy="4711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659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123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Logic Model Community Paramedic Program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Mallory Dudley</dc:creator>
  <cp:lastModifiedBy>Mallory Dudley</cp:lastModifiedBy>
  <cp:revision>7</cp:revision>
  <dcterms:created xsi:type="dcterms:W3CDTF">2015-10-28T02:39:30Z</dcterms:created>
  <dcterms:modified xsi:type="dcterms:W3CDTF">2015-11-03T23:06:13Z</dcterms:modified>
</cp:coreProperties>
</file>